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6" r:id="rId4"/>
    <p:sldId id="267" r:id="rId5"/>
    <p:sldId id="273" r:id="rId6"/>
    <p:sldId id="268" r:id="rId7"/>
    <p:sldId id="274" r:id="rId8"/>
    <p:sldId id="269" r:id="rId9"/>
    <p:sldId id="270" r:id="rId10"/>
    <p:sldId id="271" r:id="rId11"/>
    <p:sldId id="275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2115" y="429491"/>
            <a:ext cx="9144867" cy="2729201"/>
          </a:xfrm>
        </p:spPr>
        <p:txBody>
          <a:bodyPr>
            <a:normAutofit/>
          </a:bodyPr>
          <a:lstStyle/>
          <a:p>
            <a:r>
              <a:rPr lang="en-US" altLang="zh-CN" sz="6600" dirty="0"/>
              <a:t>ECE 550 Final project Tetris Game</a:t>
            </a:r>
            <a:endParaRPr lang="zh-CN" altLang="en-US" sz="6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6972D1-9D6F-47D8-8CA4-97671F26D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					Group Members:</a:t>
            </a:r>
            <a:r>
              <a:rPr lang="zh-CN" altLang="en-US" dirty="0"/>
              <a:t>    </a:t>
            </a:r>
            <a:endParaRPr lang="en-US" altLang="zh-CN" dirty="0"/>
          </a:p>
          <a:p>
            <a:r>
              <a:rPr lang="en-US" altLang="zh-CN" dirty="0"/>
              <a:t>							     HAOCHI BAI</a:t>
            </a:r>
          </a:p>
          <a:p>
            <a:r>
              <a:rPr lang="en-US" altLang="zh-CN" dirty="0"/>
              <a:t>							      Hao Chen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48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Interrupts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791691" y="1572490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</a:rPr>
              <a:t>The player can use the processor to interrupt the game.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7F0F0-4AE2-4A12-8262-DCC033DE32A6}"/>
              </a:ext>
            </a:extLst>
          </p:cNvPr>
          <p:cNvSpPr txBox="1"/>
          <p:nvPr/>
        </p:nvSpPr>
        <p:spPr>
          <a:xfrm>
            <a:off x="2791690" y="2470010"/>
            <a:ext cx="75922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When “P” is pressed, the program comes into an infinite loop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In the loop, when “C” is pressed, the program backs to the normal state.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“R” is to reset the game, which clears the DMEM and restart the game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2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AA20-1EA7-4344-A50A-B61E55AD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95" y="161317"/>
            <a:ext cx="9905998" cy="1478570"/>
          </a:xfrm>
        </p:spPr>
        <p:txBody>
          <a:bodyPr/>
          <a:lstStyle/>
          <a:p>
            <a:r>
              <a:rPr lang="en-US" altLang="zh-CN" sz="3600" b="1" dirty="0"/>
              <a:t>Interrupts</a:t>
            </a:r>
            <a:endParaRPr lang="zh-CN" altLang="en-US" dirty="0"/>
          </a:p>
        </p:txBody>
      </p:sp>
      <p:pic>
        <p:nvPicPr>
          <p:cNvPr id="4" name="b7b328da47c34fe266f0ad2edd6563e7">
            <a:hlinkClick r:id="" action="ppaction://media"/>
            <a:extLst>
              <a:ext uri="{FF2B5EF4-FFF2-40B4-BE49-F238E27FC236}">
                <a16:creationId xmlns:a16="http://schemas.microsoft.com/office/drawing/2014/main" id="{A950A370-1282-4F1B-95AD-6728E2726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8161" y="1542904"/>
            <a:ext cx="6755678" cy="45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Speed power-up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791691" y="1572490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</a:rPr>
              <a:t>Our game can automatically increase the falling speed.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7F0F0-4AE2-4A12-8262-DCC033DE32A6}"/>
              </a:ext>
            </a:extLst>
          </p:cNvPr>
          <p:cNvSpPr txBox="1"/>
          <p:nvPr/>
        </p:nvSpPr>
        <p:spPr>
          <a:xfrm>
            <a:off x="2791690" y="2470010"/>
            <a:ext cx="7592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When the score is increased, reduce the maximum waiting time of refreshing the screen in the processor (D MEM).</a:t>
            </a:r>
          </a:p>
        </p:txBody>
      </p:sp>
    </p:spTree>
    <p:extLst>
      <p:ext uri="{BB962C8B-B14F-4D97-AF65-F5344CB8AC3E}">
        <p14:creationId xmlns:p14="http://schemas.microsoft.com/office/powerpoint/2010/main" val="140011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2274" y="465138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dirty="0"/>
              <a:t>Accomplishment</a:t>
            </a:r>
            <a:endParaRPr lang="zh-CN" altLang="en-US" sz="6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C191D21-AC6B-4E74-BC24-F546B0FD4350}"/>
              </a:ext>
            </a:extLst>
          </p:cNvPr>
          <p:cNvSpPr txBox="1"/>
          <p:nvPr/>
        </p:nvSpPr>
        <p:spPr>
          <a:xfrm>
            <a:off x="3044537" y="1323639"/>
            <a:ext cx="61029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Baseline:</a:t>
            </a:r>
          </a:p>
          <a:p>
            <a:r>
              <a:rPr lang="en-US" altLang="zh-CN" sz="3200" dirty="0"/>
              <a:t>	I/O</a:t>
            </a:r>
          </a:p>
          <a:p>
            <a:r>
              <a:rPr lang="en-US" altLang="zh-CN" sz="3200" dirty="0"/>
              <a:t>	Falling Pieces of Different Shapes</a:t>
            </a:r>
          </a:p>
          <a:p>
            <a:r>
              <a:rPr lang="en-US" altLang="zh-CN" sz="3200" dirty="0"/>
              <a:t>	Clear/Manage Lines</a:t>
            </a:r>
          </a:p>
          <a:p>
            <a:r>
              <a:rPr lang="en-US" altLang="zh-CN" sz="3200" dirty="0"/>
              <a:t>	Rotation</a:t>
            </a:r>
          </a:p>
          <a:p>
            <a:r>
              <a:rPr lang="en-US" altLang="zh-CN" sz="3200" dirty="0"/>
              <a:t>	Scores</a:t>
            </a:r>
          </a:p>
          <a:p>
            <a:endParaRPr lang="en-US" altLang="zh-CN" sz="3200" dirty="0"/>
          </a:p>
          <a:p>
            <a:r>
              <a:rPr lang="en-US" altLang="zh-CN" sz="3200" dirty="0"/>
              <a:t>Add-ons:</a:t>
            </a:r>
          </a:p>
          <a:p>
            <a:r>
              <a:rPr lang="en-US" altLang="zh-CN" sz="3200" dirty="0"/>
              <a:t>	Interrupts</a:t>
            </a:r>
          </a:p>
          <a:p>
            <a:r>
              <a:rPr lang="en-US" altLang="zh-CN" sz="3200" dirty="0"/>
              <a:t>	Speed Power-Up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8849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I/O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791691" y="1572490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Our game uses PS2 keyboard to control block movement</a:t>
            </a:r>
            <a:endParaRPr lang="zh-CN" altLang="en-US" sz="24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7F0F0-4AE2-4A12-8262-DCC033DE32A6}"/>
              </a:ext>
            </a:extLst>
          </p:cNvPr>
          <p:cNvSpPr txBox="1"/>
          <p:nvPr/>
        </p:nvSpPr>
        <p:spPr>
          <a:xfrm>
            <a:off x="2791690" y="2452254"/>
            <a:ext cx="75922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Keyboard “W” controls block 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Keyboard “A” controls LEFT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Keyboard “D” controls RIGHT movement</a:t>
            </a:r>
            <a:endParaRPr lang="zh-CN" alt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806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147" y="1324493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Falling Pieces of Different Shapes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EA5C8F3-6A04-4D00-A9E5-EA5C06CFB436}"/>
              </a:ext>
            </a:extLst>
          </p:cNvPr>
          <p:cNvGrpSpPr/>
          <p:nvPr/>
        </p:nvGrpSpPr>
        <p:grpSpPr>
          <a:xfrm>
            <a:off x="2900793" y="2798613"/>
            <a:ext cx="11966862" cy="3575638"/>
            <a:chOff x="2628903" y="1600195"/>
            <a:chExt cx="11966862" cy="3575638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41FFCECB-96D4-4E95-919E-A1593030EF53}"/>
                </a:ext>
              </a:extLst>
            </p:cNvPr>
            <p:cNvGrpSpPr/>
            <p:nvPr/>
          </p:nvGrpSpPr>
          <p:grpSpPr>
            <a:xfrm>
              <a:off x="4301836" y="3618408"/>
              <a:ext cx="1475508" cy="969818"/>
              <a:chOff x="3269674" y="1849582"/>
              <a:chExt cx="1475508" cy="969818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443DD1A5-6C13-4B14-8099-AD93D8E66F9A}"/>
                  </a:ext>
                </a:extLst>
              </p:cNvPr>
              <p:cNvSpPr/>
              <p:nvPr/>
            </p:nvSpPr>
            <p:spPr>
              <a:xfrm>
                <a:off x="3269674" y="1849582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7A92358-2BE5-4433-8AEF-FD665F757959}"/>
                  </a:ext>
                </a:extLst>
              </p:cNvPr>
              <p:cNvSpPr/>
              <p:nvPr/>
            </p:nvSpPr>
            <p:spPr>
              <a:xfrm>
                <a:off x="3269674" y="2334491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0B39FC07-7F46-4671-9CE4-43428B6C34E3}"/>
                  </a:ext>
                </a:extLst>
              </p:cNvPr>
              <p:cNvSpPr/>
              <p:nvPr/>
            </p:nvSpPr>
            <p:spPr>
              <a:xfrm>
                <a:off x="3761510" y="2334490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11993319-782F-4BDF-8700-AEAE0541DF6B}"/>
                  </a:ext>
                </a:extLst>
              </p:cNvPr>
              <p:cNvSpPr/>
              <p:nvPr/>
            </p:nvSpPr>
            <p:spPr>
              <a:xfrm>
                <a:off x="4253346" y="2334489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E84325A-35F3-4EE1-A6D9-AB098526A3BA}"/>
                </a:ext>
              </a:extLst>
            </p:cNvPr>
            <p:cNvGrpSpPr/>
            <p:nvPr/>
          </p:nvGrpSpPr>
          <p:grpSpPr>
            <a:xfrm>
              <a:off x="5548747" y="1600195"/>
              <a:ext cx="1475508" cy="969820"/>
              <a:chOff x="5334001" y="1600195"/>
              <a:chExt cx="1475508" cy="969820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1667364-AB50-4A98-A79E-4641E91A649F}"/>
                  </a:ext>
                </a:extLst>
              </p:cNvPr>
              <p:cNvSpPr/>
              <p:nvPr/>
            </p:nvSpPr>
            <p:spPr>
              <a:xfrm>
                <a:off x="5334001" y="2085106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B2573DA-C914-4231-95E5-E9491C37F567}"/>
                  </a:ext>
                </a:extLst>
              </p:cNvPr>
              <p:cNvSpPr/>
              <p:nvPr/>
            </p:nvSpPr>
            <p:spPr>
              <a:xfrm>
                <a:off x="5825837" y="2085106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73BD33C3-25B1-467B-9830-1D727EB78912}"/>
                  </a:ext>
                </a:extLst>
              </p:cNvPr>
              <p:cNvSpPr/>
              <p:nvPr/>
            </p:nvSpPr>
            <p:spPr>
              <a:xfrm>
                <a:off x="6317673" y="2085105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41043BA-DB45-43EC-ABC7-6729B2FF5FBB}"/>
                  </a:ext>
                </a:extLst>
              </p:cNvPr>
              <p:cNvSpPr/>
              <p:nvPr/>
            </p:nvSpPr>
            <p:spPr>
              <a:xfrm>
                <a:off x="5825837" y="1600195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E6B6373-9DE1-458C-A8AB-3831C83F1A4F}"/>
                </a:ext>
              </a:extLst>
            </p:cNvPr>
            <p:cNvGrpSpPr/>
            <p:nvPr/>
          </p:nvGrpSpPr>
          <p:grpSpPr>
            <a:xfrm>
              <a:off x="7358062" y="3618408"/>
              <a:ext cx="1475508" cy="972781"/>
              <a:chOff x="7654637" y="1628338"/>
              <a:chExt cx="1475508" cy="972781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81009F4-BA2B-4AF6-B0F9-D0C66D5C614F}"/>
                  </a:ext>
                </a:extLst>
              </p:cNvPr>
              <p:cNvSpPr/>
              <p:nvPr/>
            </p:nvSpPr>
            <p:spPr>
              <a:xfrm>
                <a:off x="7654637" y="2116210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E329BEB-4DBA-4767-B723-28D2242D8147}"/>
                  </a:ext>
                </a:extLst>
              </p:cNvPr>
              <p:cNvSpPr/>
              <p:nvPr/>
            </p:nvSpPr>
            <p:spPr>
              <a:xfrm>
                <a:off x="7654637" y="1628340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E8F25363-F0E6-417F-82C2-15F0D24B17D5}"/>
                  </a:ext>
                </a:extLst>
              </p:cNvPr>
              <p:cNvSpPr/>
              <p:nvPr/>
            </p:nvSpPr>
            <p:spPr>
              <a:xfrm>
                <a:off x="8146473" y="1628339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91C441D-C414-40C3-84C6-AA4DB7235BB7}"/>
                  </a:ext>
                </a:extLst>
              </p:cNvPr>
              <p:cNvSpPr/>
              <p:nvPr/>
            </p:nvSpPr>
            <p:spPr>
              <a:xfrm>
                <a:off x="8638309" y="1628338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44E8194-D963-480F-9C51-BD394B55E034}"/>
                </a:ext>
              </a:extLst>
            </p:cNvPr>
            <p:cNvGrpSpPr/>
            <p:nvPr/>
          </p:nvGrpSpPr>
          <p:grpSpPr>
            <a:xfrm>
              <a:off x="2628903" y="2085103"/>
              <a:ext cx="1967344" cy="484911"/>
              <a:chOff x="3366657" y="2997155"/>
              <a:chExt cx="1967344" cy="484911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F28A0EDC-3E21-4FE0-B992-DAA765F688A8}"/>
                  </a:ext>
                </a:extLst>
              </p:cNvPr>
              <p:cNvSpPr/>
              <p:nvPr/>
            </p:nvSpPr>
            <p:spPr>
              <a:xfrm>
                <a:off x="3366657" y="2997155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F5235DA-930B-4804-852C-38F93C75FD68}"/>
                  </a:ext>
                </a:extLst>
              </p:cNvPr>
              <p:cNvSpPr/>
              <p:nvPr/>
            </p:nvSpPr>
            <p:spPr>
              <a:xfrm>
                <a:off x="3858493" y="2997157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4F774C1C-11E8-40FC-940D-BB7E20FC4DAF}"/>
                  </a:ext>
                </a:extLst>
              </p:cNvPr>
              <p:cNvSpPr/>
              <p:nvPr/>
            </p:nvSpPr>
            <p:spPr>
              <a:xfrm>
                <a:off x="4350329" y="2997156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060C9772-D214-4898-8248-A931CD39081B}"/>
                  </a:ext>
                </a:extLst>
              </p:cNvPr>
              <p:cNvSpPr/>
              <p:nvPr/>
            </p:nvSpPr>
            <p:spPr>
              <a:xfrm>
                <a:off x="4842165" y="2997155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EF1D364-F34E-4619-B8DB-D2706057316B}"/>
                </a:ext>
              </a:extLst>
            </p:cNvPr>
            <p:cNvGrpSpPr/>
            <p:nvPr/>
          </p:nvGrpSpPr>
          <p:grpSpPr>
            <a:xfrm>
              <a:off x="8382001" y="1600195"/>
              <a:ext cx="983672" cy="969822"/>
              <a:chOff x="5545283" y="3095466"/>
              <a:chExt cx="983672" cy="969822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E393B0C-574F-43AB-A5C4-C4F1F7C6F110}"/>
                  </a:ext>
                </a:extLst>
              </p:cNvPr>
              <p:cNvSpPr/>
              <p:nvPr/>
            </p:nvSpPr>
            <p:spPr>
              <a:xfrm>
                <a:off x="5545283" y="3095470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8C64E34-7670-4132-81CF-42CDAE01F4F1}"/>
                  </a:ext>
                </a:extLst>
              </p:cNvPr>
              <p:cNvSpPr/>
              <p:nvPr/>
            </p:nvSpPr>
            <p:spPr>
              <a:xfrm>
                <a:off x="5545283" y="3580379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1258396F-C744-4DD4-830D-2E06E662AF2E}"/>
                  </a:ext>
                </a:extLst>
              </p:cNvPr>
              <p:cNvSpPr/>
              <p:nvPr/>
            </p:nvSpPr>
            <p:spPr>
              <a:xfrm>
                <a:off x="6037119" y="3580378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C65BFA6C-06DE-4728-B269-03F39568630A}"/>
                  </a:ext>
                </a:extLst>
              </p:cNvPr>
              <p:cNvSpPr/>
              <p:nvPr/>
            </p:nvSpPr>
            <p:spPr>
              <a:xfrm>
                <a:off x="6037119" y="3095466"/>
                <a:ext cx="491836" cy="48490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31CEA34-3F54-48F1-8553-08C0D3583497}"/>
                </a:ext>
              </a:extLst>
            </p:cNvPr>
            <p:cNvSpPr txBox="1"/>
            <p:nvPr/>
          </p:nvSpPr>
          <p:spPr>
            <a:xfrm>
              <a:off x="5908965" y="276161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T-Type</a:t>
              </a:r>
              <a:endParaRPr lang="zh-CN" altLang="en-US" dirty="0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0C17470-655E-41EB-96B3-7001496D914B}"/>
                </a:ext>
              </a:extLst>
            </p:cNvPr>
            <p:cNvSpPr txBox="1"/>
            <p:nvPr/>
          </p:nvSpPr>
          <p:spPr>
            <a:xfrm>
              <a:off x="3186547" y="2754683"/>
              <a:ext cx="19811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I-Type</a:t>
              </a:r>
              <a:endParaRPr lang="zh-CN" altLang="en-US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CD9F787-9345-4DFC-A41A-E43018AD6EE6}"/>
                </a:ext>
              </a:extLst>
            </p:cNvPr>
            <p:cNvSpPr txBox="1"/>
            <p:nvPr/>
          </p:nvSpPr>
          <p:spPr>
            <a:xfrm>
              <a:off x="8499765" y="277129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O-Type</a:t>
              </a:r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6AB78F-8329-4166-9EDF-A7540C49313A}"/>
                </a:ext>
              </a:extLst>
            </p:cNvPr>
            <p:cNvSpPr txBox="1"/>
            <p:nvPr/>
          </p:nvSpPr>
          <p:spPr>
            <a:xfrm>
              <a:off x="4596247" y="480650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J-Type</a:t>
              </a:r>
              <a:endParaRPr lang="zh-CN" altLang="en-US" dirty="0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609A6F04-1268-4F1D-8F22-8E57C72B8EAD}"/>
                </a:ext>
              </a:extLst>
            </p:cNvPr>
            <p:cNvSpPr txBox="1"/>
            <p:nvPr/>
          </p:nvSpPr>
          <p:spPr>
            <a:xfrm>
              <a:off x="7710057" y="480650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L-Type</a:t>
              </a:r>
              <a:endParaRPr lang="zh-CN" altLang="en-US" dirty="0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E572D3B8-21E2-4CD3-B39B-5DBB22F345ED}"/>
              </a:ext>
            </a:extLst>
          </p:cNvPr>
          <p:cNvSpPr txBox="1"/>
          <p:nvPr/>
        </p:nvSpPr>
        <p:spPr>
          <a:xfrm>
            <a:off x="3020291" y="2105082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Our game has 5 shapes with 4 squares each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605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AA20-1EA7-4344-A50A-B61E55AD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95" y="161317"/>
            <a:ext cx="9905998" cy="1478570"/>
          </a:xfrm>
        </p:spPr>
        <p:txBody>
          <a:bodyPr/>
          <a:lstStyle/>
          <a:p>
            <a:r>
              <a:rPr lang="en-US" altLang="zh-CN" sz="3600" b="1" dirty="0"/>
              <a:t>Falling Pieces of Different Shapes</a:t>
            </a:r>
            <a:endParaRPr lang="zh-CN" altLang="en-US" dirty="0"/>
          </a:p>
        </p:txBody>
      </p:sp>
      <p:pic>
        <p:nvPicPr>
          <p:cNvPr id="4" name="021122b76488b1b80221d92bf7bec0a1">
            <a:hlinkClick r:id="" action="ppaction://media"/>
            <a:extLst>
              <a:ext uri="{FF2B5EF4-FFF2-40B4-BE49-F238E27FC236}">
                <a16:creationId xmlns:a16="http://schemas.microsoft.com/office/drawing/2014/main" id="{9ED7A5FE-F54A-475E-8758-279ADA5D4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1678" y="1639887"/>
            <a:ext cx="6568643" cy="43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Clear/Manage Lines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622838" y="1593271"/>
            <a:ext cx="75922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Clear 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Our game will check whether exists a whole line in D MEM from the BOTTON to the TOP of screen.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If a filled line is detected, these lines will be cleared and squares on higher lines can drop.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Collision detection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Our game will predict Block movement in the next frame according to keyboard input (LEFT,RIGHT,ROTATE).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If exist block overlap, current block will just stay there. Otherwise, keep moving.</a:t>
            </a:r>
            <a:endParaRPr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0081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3AA20-1EA7-4344-A50A-B61E55AD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95" y="161317"/>
            <a:ext cx="9905998" cy="1478570"/>
          </a:xfrm>
        </p:spPr>
        <p:txBody>
          <a:bodyPr/>
          <a:lstStyle/>
          <a:p>
            <a:r>
              <a:rPr lang="en-US" altLang="zh-CN" sz="3600" b="1" dirty="0"/>
              <a:t>Clear/Manage Lines</a:t>
            </a:r>
            <a:endParaRPr lang="zh-CN" altLang="en-US" dirty="0"/>
          </a:p>
        </p:txBody>
      </p:sp>
      <p:pic>
        <p:nvPicPr>
          <p:cNvPr id="3" name="b232f3c455004b7b5c304dab8dacb081">
            <a:hlinkClick r:id="" action="ppaction://media"/>
            <a:extLst>
              <a:ext uri="{FF2B5EF4-FFF2-40B4-BE49-F238E27FC236}">
                <a16:creationId xmlns:a16="http://schemas.microsoft.com/office/drawing/2014/main" id="{2E684EA4-7640-4FB9-B807-A3C6E205F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1364" y="1560946"/>
            <a:ext cx="6864927" cy="45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6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ROTATION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791691" y="1572490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The player can rotate the shapes in 90 degrees granularity.</a:t>
            </a:r>
            <a:endParaRPr lang="zh-CN" altLang="en-US" sz="24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7F0F0-4AE2-4A12-8262-DCC033DE32A6}"/>
              </a:ext>
            </a:extLst>
          </p:cNvPr>
          <p:cNvSpPr txBox="1"/>
          <p:nvPr/>
        </p:nvSpPr>
        <p:spPr>
          <a:xfrm>
            <a:off x="2791690" y="2470010"/>
            <a:ext cx="7592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Check squares nearby to see if it can be rotated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If OK, load a new block from DMEM into the reg</a:t>
            </a:r>
            <a:endParaRPr lang="zh-CN" alt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544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163C8-7456-4ADA-9746-96F67674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6129" y="672956"/>
            <a:ext cx="8791575" cy="706437"/>
          </a:xfrm>
        </p:spPr>
        <p:txBody>
          <a:bodyPr>
            <a:normAutofit fontScale="90000"/>
          </a:bodyPr>
          <a:lstStyle/>
          <a:p>
            <a:r>
              <a:rPr lang="en-US" altLang="zh-CN" sz="6600" b="1" dirty="0"/>
              <a:t>Scores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30563E6-E000-4897-BD8F-76F8DCF5D95C}"/>
              </a:ext>
            </a:extLst>
          </p:cNvPr>
          <p:cNvSpPr txBox="1"/>
          <p:nvPr/>
        </p:nvSpPr>
        <p:spPr>
          <a:xfrm>
            <a:off x="2791691" y="1572490"/>
            <a:ext cx="759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</a:rPr>
              <a:t>Our game can show the user a score.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C7F0F0-4AE2-4A12-8262-DCC033DE32A6}"/>
              </a:ext>
            </a:extLst>
          </p:cNvPr>
          <p:cNvSpPr txBox="1"/>
          <p:nvPr/>
        </p:nvSpPr>
        <p:spPr>
          <a:xfrm>
            <a:off x="2791690" y="2470010"/>
            <a:ext cx="75922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When a line is cleared, update the score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</a:rPr>
              <a:t>Score is stored in a register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rPr>
              <a:t>The score register is connected to the VGA and shown on the screen.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298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205</TotalTime>
  <Words>380</Words>
  <Application>Microsoft Office PowerPoint</Application>
  <PresentationFormat>宽屏</PresentationFormat>
  <Paragraphs>55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</vt:lpstr>
      <vt:lpstr>Tw Cen MT</vt:lpstr>
      <vt:lpstr>电路</vt:lpstr>
      <vt:lpstr>ECE 550 Final project Tetris Game</vt:lpstr>
      <vt:lpstr>Accomplishment</vt:lpstr>
      <vt:lpstr>I/O</vt:lpstr>
      <vt:lpstr>Falling Pieces of Different Shapes</vt:lpstr>
      <vt:lpstr>Falling Pieces of Different Shapes</vt:lpstr>
      <vt:lpstr>Clear/Manage Lines</vt:lpstr>
      <vt:lpstr>Clear/Manage Lines</vt:lpstr>
      <vt:lpstr>ROTATION</vt:lpstr>
      <vt:lpstr>Scores</vt:lpstr>
      <vt:lpstr>Interrupts</vt:lpstr>
      <vt:lpstr>Interrupts</vt:lpstr>
      <vt:lpstr>Speed power-up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550 Tetris Game</dc:title>
  <dc:creator>Hao Chen</dc:creator>
  <cp:lastModifiedBy>Haochi Bai</cp:lastModifiedBy>
  <cp:revision>7</cp:revision>
  <dcterms:created xsi:type="dcterms:W3CDTF">2021-12-05T06:54:14Z</dcterms:created>
  <dcterms:modified xsi:type="dcterms:W3CDTF">2021-12-06T02:51:41Z</dcterms:modified>
</cp:coreProperties>
</file>